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86" r:id="rId100"/>
    <p:sldId id="387" r:id="rId101"/>
    <p:sldId id="388" r:id="rId102"/>
    <p:sldId id="385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20-05-2025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5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BF93C-61EA-2951-011E-B43F47D22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22" y="1540479"/>
            <a:ext cx="4010585" cy="4020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BAEC4-EEC9-DFBF-CFF0-0D66AAE1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707" y="1540479"/>
            <a:ext cx="4010585" cy="40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at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10241</TotalTime>
  <Words>4932</Words>
  <Application>Microsoft Office PowerPoint</Application>
  <PresentationFormat>Widescreen</PresentationFormat>
  <Paragraphs>960</Paragraphs>
  <Slides>102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500 GeV – Process separated plots</vt:lpstr>
      <vt:lpstr>500 GeV – Process separated plots</vt:lpstr>
      <vt:lpstr>500 GeV – Process separated plots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2066</cp:revision>
  <dcterms:created xsi:type="dcterms:W3CDTF">2024-11-21T11:19:07Z</dcterms:created>
  <dcterms:modified xsi:type="dcterms:W3CDTF">2025-05-20T08:49:44Z</dcterms:modified>
</cp:coreProperties>
</file>